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0506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2309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0506" y="9722309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65C42656-685B-44F3-8A4F-47EC47EDDCE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2451477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0506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599" y="4924989"/>
            <a:ext cx="5680103" cy="4029684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2309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0506" y="9722309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0D2B2D2E-B141-4EBC-8551-7293F50B516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2425160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B2D2E-B141-4EBC-8551-7293F50B5165}" type="slidenum">
              <a:rPr lang="en-NZ" smtClean="0"/>
              <a:t>1</a:t>
            </a:fld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36791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B2D2E-B141-4EBC-8551-7293F50B5165}" type="slidenum">
              <a:rPr lang="en-NZ" smtClean="0"/>
              <a:t>2</a:t>
            </a:fld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885127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B2D2E-B141-4EBC-8551-7293F50B5165}" type="slidenum">
              <a:rPr lang="en-NZ" smtClean="0"/>
              <a:t>3</a:t>
            </a:fld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964933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B2D2E-B141-4EBC-8551-7293F50B5165}" type="slidenum">
              <a:rPr lang="en-NZ" smtClean="0"/>
              <a:t>4</a:t>
            </a:fld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465392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B2D2E-B141-4EBC-8551-7293F50B5165}" type="slidenum">
              <a:rPr lang="en-NZ" smtClean="0"/>
              <a:t>5</a:t>
            </a:fld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422221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B2D2E-B141-4EBC-8551-7293F50B5165}" type="slidenum">
              <a:rPr lang="en-NZ" smtClean="0"/>
              <a:t>6</a:t>
            </a:fld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75818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B2D2E-B141-4EBC-8551-7293F50B5165}" type="slidenum">
              <a:rPr lang="en-NZ" smtClean="0"/>
              <a:t>7</a:t>
            </a:fld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55361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29E600-2F53-41BF-96A0-1B81AF813FFD}" type="datetimeFigureOut">
              <a:rPr lang="en-NZ" smtClean="0"/>
              <a:t>24/04/2015</a:t>
            </a:fld>
            <a:endParaRPr lang="en-NZ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F6A627-8597-405D-8E7B-C7F470759BF5}" type="slidenum">
              <a:rPr lang="en-NZ" smtClean="0"/>
              <a:t>‹#›</a:t>
            </a:fld>
            <a:endParaRPr lang="en-NZ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29E600-2F53-41BF-96A0-1B81AF813FFD}" type="datetimeFigureOut">
              <a:rPr lang="en-NZ" smtClean="0"/>
              <a:t>24/04/2015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F6A627-8597-405D-8E7B-C7F470759BF5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29E600-2F53-41BF-96A0-1B81AF813FFD}" type="datetimeFigureOut">
              <a:rPr lang="en-NZ" smtClean="0"/>
              <a:t>24/04/2015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F6A627-8597-405D-8E7B-C7F470759BF5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29E600-2F53-41BF-96A0-1B81AF813FFD}" type="datetimeFigureOut">
              <a:rPr lang="en-NZ" smtClean="0"/>
              <a:t>24/04/2015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F6A627-8597-405D-8E7B-C7F470759BF5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29E600-2F53-41BF-96A0-1B81AF813FFD}" type="datetimeFigureOut">
              <a:rPr lang="en-NZ" smtClean="0"/>
              <a:t>24/04/2015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F6A627-8597-405D-8E7B-C7F470759BF5}" type="slidenum">
              <a:rPr lang="en-NZ" smtClean="0"/>
              <a:t>‹#›</a:t>
            </a:fld>
            <a:endParaRPr lang="en-NZ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29E600-2F53-41BF-96A0-1B81AF813FFD}" type="datetimeFigureOut">
              <a:rPr lang="en-NZ" smtClean="0"/>
              <a:t>24/04/2015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F6A627-8597-405D-8E7B-C7F470759BF5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29E600-2F53-41BF-96A0-1B81AF813FFD}" type="datetimeFigureOut">
              <a:rPr lang="en-NZ" smtClean="0"/>
              <a:t>24/04/2015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F6A627-8597-405D-8E7B-C7F470759BF5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29E600-2F53-41BF-96A0-1B81AF813FFD}" type="datetimeFigureOut">
              <a:rPr lang="en-NZ" smtClean="0"/>
              <a:t>24/04/2015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F6A627-8597-405D-8E7B-C7F470759BF5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29E600-2F53-41BF-96A0-1B81AF813FFD}" type="datetimeFigureOut">
              <a:rPr lang="en-NZ" smtClean="0"/>
              <a:t>24/04/2015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F6A627-8597-405D-8E7B-C7F470759BF5}" type="slidenum">
              <a:rPr lang="en-NZ" smtClean="0"/>
              <a:t>‹#›</a:t>
            </a:fld>
            <a:endParaRPr lang="en-NZ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29E600-2F53-41BF-96A0-1B81AF813FFD}" type="datetimeFigureOut">
              <a:rPr lang="en-NZ" smtClean="0"/>
              <a:t>24/04/2015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F6A627-8597-405D-8E7B-C7F470759BF5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29E600-2F53-41BF-96A0-1B81AF813FFD}" type="datetimeFigureOut">
              <a:rPr lang="en-NZ" smtClean="0"/>
              <a:t>24/04/2015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F6A627-8597-405D-8E7B-C7F470759BF5}" type="slidenum">
              <a:rPr lang="en-NZ" smtClean="0"/>
              <a:t>‹#›</a:t>
            </a:fld>
            <a:endParaRPr lang="en-NZ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929E600-2F53-41BF-96A0-1B81AF813FFD}" type="datetimeFigureOut">
              <a:rPr lang="en-NZ" smtClean="0"/>
              <a:t>24/04/2015</a:t>
            </a:fld>
            <a:endParaRPr lang="en-N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NZ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CF6A627-8597-405D-8E7B-C7F470759BF5}" type="slidenum">
              <a:rPr lang="en-NZ" smtClean="0"/>
              <a:t>‹#›</a:t>
            </a:fld>
            <a:endParaRPr lang="en-NZ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wHQqeRUupo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axpRTpzuOqw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9CR3oyekNk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5q0zhJdNZv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l-kwgxJ3bPk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Fun with HCI</a:t>
            </a:r>
            <a:endParaRPr lang="en-NZ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Craig Sutherland</a:t>
            </a:r>
          </a:p>
          <a:p>
            <a:r>
              <a:rPr lang="en-US" dirty="0" smtClean="0"/>
              <a:t>COMPSCI345/SOFTENG350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65869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 the different input modalities</a:t>
            </a:r>
          </a:p>
          <a:p>
            <a:r>
              <a:rPr lang="en-US" dirty="0" smtClean="0"/>
              <a:t>List advantages and challenges of each modality</a:t>
            </a:r>
          </a:p>
          <a:p>
            <a:r>
              <a:rPr lang="en-US" dirty="0" smtClean="0"/>
              <a:t>Select the best modality for a specific scenario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43752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Pen-based Input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Imitates pen and paper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89969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Tangibles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Bridge between physical and digital world</a:t>
            </a:r>
          </a:p>
          <a:p>
            <a:r>
              <a:rPr lang="en-NZ" dirty="0" smtClean="0"/>
              <a:t>Use a physical object to interact with a digital environment</a:t>
            </a:r>
          </a:p>
          <a:p>
            <a:r>
              <a:rPr lang="en-NZ" dirty="0" smtClean="0">
                <a:hlinkClick r:id="rId3"/>
              </a:rPr>
              <a:t>https</a:t>
            </a:r>
            <a:r>
              <a:rPr lang="en-NZ" dirty="0">
                <a:hlinkClick r:id="rId3"/>
              </a:rPr>
              <a:t>://</a:t>
            </a:r>
            <a:r>
              <a:rPr lang="en-NZ" dirty="0" smtClean="0">
                <a:hlinkClick r:id="rId3"/>
              </a:rPr>
              <a:t>www.youtube.com/watch?v=4wHQqeRUupo</a:t>
            </a:r>
            <a:endParaRPr lang="en-NZ" dirty="0" smtClean="0"/>
          </a:p>
          <a:p>
            <a:r>
              <a:rPr lang="en-NZ" dirty="0">
                <a:hlinkClick r:id="rId4"/>
              </a:rPr>
              <a:t>https://www.youtube.com/watch?v=axpRTpzuOqw</a:t>
            </a:r>
            <a:endParaRPr lang="en-NZ" dirty="0"/>
          </a:p>
          <a:p>
            <a:endParaRPr lang="en-NZ" dirty="0" smtClean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4311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Gesture Interfaces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Hand gestures</a:t>
            </a:r>
          </a:p>
          <a:p>
            <a:r>
              <a:rPr lang="en-NZ" dirty="0">
                <a:hlinkClick r:id="rId3"/>
              </a:rPr>
              <a:t>https://</a:t>
            </a:r>
            <a:r>
              <a:rPr lang="en-NZ" dirty="0" smtClean="0">
                <a:hlinkClick r:id="rId3"/>
              </a:rPr>
              <a:t>www.youtube.com/watch?v=a9CR3oyekNk</a:t>
            </a:r>
            <a:endParaRPr lang="en-NZ" dirty="0" smtClean="0"/>
          </a:p>
          <a:p>
            <a:r>
              <a:rPr lang="en-NZ" dirty="0">
                <a:hlinkClick r:id="rId4"/>
              </a:rPr>
              <a:t>https://</a:t>
            </a:r>
            <a:r>
              <a:rPr lang="en-NZ" dirty="0" smtClean="0">
                <a:hlinkClick r:id="rId4"/>
              </a:rPr>
              <a:t>www.youtube.com/watch?v=5q0zhJdNZvM</a:t>
            </a:r>
            <a:endParaRPr lang="en-NZ" dirty="0" smtClean="0"/>
          </a:p>
          <a:p>
            <a:endParaRPr lang="en-NZ" dirty="0" smtClean="0"/>
          </a:p>
          <a:p>
            <a:endParaRPr lang="en-NZ" dirty="0" smtClean="0"/>
          </a:p>
        </p:txBody>
      </p:sp>
    </p:spTree>
    <p:extLst>
      <p:ext uri="{BB962C8B-B14F-4D97-AF65-F5344CB8AC3E}">
        <p14:creationId xmlns:p14="http://schemas.microsoft.com/office/powerpoint/2010/main" val="213573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Brain Computer Interaction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Direct connection between our brains and computers</a:t>
            </a:r>
          </a:p>
          <a:p>
            <a:r>
              <a:rPr lang="en-NZ" dirty="0">
                <a:hlinkClick r:id="rId3"/>
              </a:rPr>
              <a:t>https://www.youtube.com/watch?v=l-kwgxJ3bPk</a:t>
            </a:r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350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Four different modalities</a:t>
            </a:r>
          </a:p>
          <a:p>
            <a:pPr lvl="1"/>
            <a:r>
              <a:rPr lang="en-NZ" dirty="0" smtClean="0"/>
              <a:t>Pen-based Input</a:t>
            </a:r>
          </a:p>
          <a:p>
            <a:pPr lvl="1"/>
            <a:r>
              <a:rPr lang="en-NZ" dirty="0" smtClean="0"/>
              <a:t>Tangibles</a:t>
            </a:r>
          </a:p>
          <a:p>
            <a:pPr lvl="1"/>
            <a:r>
              <a:rPr lang="en-NZ" dirty="0" smtClean="0"/>
              <a:t>Gesture Interfaces</a:t>
            </a:r>
          </a:p>
          <a:p>
            <a:pPr lvl="1"/>
            <a:r>
              <a:rPr lang="en-NZ" dirty="0" smtClean="0"/>
              <a:t>Brain Computer Interaction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63551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219</TotalTime>
  <Words>99</Words>
  <Application>Microsoft Office PowerPoint</Application>
  <PresentationFormat>On-screen Show (4:3)</PresentationFormat>
  <Paragraphs>34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Gill Sans MT</vt:lpstr>
      <vt:lpstr>Verdana</vt:lpstr>
      <vt:lpstr>Wingdings 2</vt:lpstr>
      <vt:lpstr>Solstice</vt:lpstr>
      <vt:lpstr>Fun with HCI</vt:lpstr>
      <vt:lpstr>Learning Objectives</vt:lpstr>
      <vt:lpstr>Pen-based Input</vt:lpstr>
      <vt:lpstr>Tangibles</vt:lpstr>
      <vt:lpstr>Gesture Interfaces</vt:lpstr>
      <vt:lpstr>Brain Computer Interaction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Sutherland</dc:creator>
  <cp:lastModifiedBy>Craig Sutherland</cp:lastModifiedBy>
  <cp:revision>26</cp:revision>
  <cp:lastPrinted>2015-04-24T00:51:27Z</cp:lastPrinted>
  <dcterms:created xsi:type="dcterms:W3CDTF">2015-04-19T09:35:11Z</dcterms:created>
  <dcterms:modified xsi:type="dcterms:W3CDTF">2015-04-24T00:54:04Z</dcterms:modified>
</cp:coreProperties>
</file>